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hqefcYOUHIYtU0DaLtzCAX5msa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a20046893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1a20046893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dfa3c7ebd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ddfa3c7ebd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dfa3c7ebd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ddfa3c7ebd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a20046893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21a20046893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dbbfdc0bb_1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ddbbfdc0bb_1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a20046893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1a20046893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dfa3c7ebd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ddfa3c7ebd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dfa3c7ebd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1ddfa3c7ebd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a20046893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1a20046893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a20046893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1a20046893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a20046893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1a20046893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a20046893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1a20046893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a20046893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1a20046893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a20046893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1a20046893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dfa3c7ebd_0_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ddfa3c7ebd_0_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20046893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1a20046893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a20046893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1a20046893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a20046893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1a20046893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a20046893_0_1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21a20046893_0_1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a20046893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1a20046893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3f23993c2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f3f23993c2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a20046893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1a20046893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a20046893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1a20046893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a20046893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1a20046893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6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f23993c2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f3f23993c2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3f23993c2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f3f23993c2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3f23993c2_0_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f3f23993c2_0_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a20046893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1a20046893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a20046893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1a20046893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a20046893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21a20046893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1a20046893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1a20046893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1a20046893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21a20046893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6050" y="1428050"/>
            <a:ext cx="6006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dfa3c7ebd_0_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Isolamento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Redux oferece uma alternativa isolada, e totalmente agnóstica ao componente. Ou seja, os componentes NÃO são responsáveis pela mudança do estado, o Redux é. Os componentes apenas informam eventos (ações) e o Redux age de acordo com eles.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1ddfa3c7e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ddfa3c7eb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ddfa3c7ebd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dfa3c7ebd_0_30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utilizar o Redux, nós precisamos de 3 “peças”.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Store, que é o guardião do nosso estado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As actions, que são os eventos criados pelos componentes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reducer, que é responsável pela lógica de cada action ouvida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1ddfa3c7ebd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ddfa3c7ebd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1a2004689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1a20046893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1a20046893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1a20046893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0725" y="1499500"/>
            <a:ext cx="6722550" cy="28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bbfdc0bb_1_107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funciona o Redux: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1 - O Componente dispara uma ação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2 - A ação entra em uma fila do store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3 - A primeira ação é consumida pelo store, que adiciona seu estado atual e repassa ao reducer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4 - O reducer executa aquela ação de acordo com o que foi programado nele, e devolve um novo estado ao store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5 - O store se atualiza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ddbbfdc0bb_1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ddbbfdc0bb_1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1a2004689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1a20046893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1a20046893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1a20046893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0727" y="1086101"/>
            <a:ext cx="4964700" cy="372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dfa3c7ebd_0_42"/>
          <p:cNvSpPr txBox="1"/>
          <p:nvPr/>
        </p:nvSpPr>
        <p:spPr>
          <a:xfrm>
            <a:off x="1897075" y="13179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1ddfa3c7ebd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ddfa3c7ebd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1ddfa3c7ebd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4213" y="1955702"/>
            <a:ext cx="2870424" cy="14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ddfa3c7ebd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6275" y="3829078"/>
            <a:ext cx="46863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dfa3c7ebd_0_52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Redux toolkit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novo padrão a ser seguido para o redux é a utilização do redux toolkit.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Ele simplifica a utilização das actions, dispensando a necessidade de declarar strings específicas, permitindo a chamada direta das actions declaradas no próprio reducer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1ddfa3c7eb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ddfa3c7ebd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a20046893_0_48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Padrão antigo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1a2004689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1a20046893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1a20046893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975" y="2494955"/>
            <a:ext cx="49149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a20046893_0_55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Padrão antigo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21a20046893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1a20046893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1a20046893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951" y="1851975"/>
            <a:ext cx="5344100" cy="3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Até o momento, o estado do nosso aplicativo ficou salvo apenas no estado dos componentes. É uma abordagem válida, mas muitas vezes teremos informações que devem ser compartilhadas por múltiplos componentes.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a20046893_0_63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Padrão antigo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21a2004689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1a20046893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1a20046893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7158" y="0"/>
            <a:ext cx="67096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a20046893_0_79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Novo padrão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1a20046893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1a20046893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1a20046893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0325" y="1626799"/>
            <a:ext cx="4891100" cy="3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a20046893_0_71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Novo padrão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1a20046893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1a20046893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1a20046893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938" y="1760155"/>
            <a:ext cx="6556984" cy="263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a20046893_0_14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Dispatch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dispatch é uma função especial do redux. Sempre que quisermos executar uma action para o redux “ouvir” devemos chamá-la utilizando esse método.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1a20046893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1a20046893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dfa3c7ebd_0_58"/>
          <p:cNvSpPr txBox="1"/>
          <p:nvPr/>
        </p:nvSpPr>
        <p:spPr>
          <a:xfrm>
            <a:off x="1897075" y="13179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Extensão do Chrome que permite o desenvolvedor observar o estado do redux e suas mudanças. Extremamente útil para entender e debugar fluxos que utilizam o redux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1ddfa3c7eb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ddfa3c7ebd_0_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1a20046893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1a20046893_0_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1a20046893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1888" y="1216396"/>
            <a:ext cx="5260230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1a2004689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1a20046893_0_1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21a20046893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7200" y="1216396"/>
            <a:ext cx="5244444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1a20046893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1a20046893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21a20046893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650" y="1216396"/>
            <a:ext cx="5232689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a20046893_0_116"/>
          <p:cNvSpPr txBox="1"/>
          <p:nvPr/>
        </p:nvSpPr>
        <p:spPr>
          <a:xfrm>
            <a:off x="1897075" y="13179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mapStateToProps e mapDispatchToProps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Além da utilização do redux da forma convencional, como aprendemos anteriormente, podemos também utilizá-lo conectando diretamente às props do nosso componente.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isso, utilizamos funções especiais, mapStateToProps, mapDispatchToProps e connect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1a20046893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1a20046893_0_1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a20046893_0_122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mapStateToProps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o próprio nome sugere, com essa função nós queremos mapear um estado do nosso redux diretamente nas props do nosso componente.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grande vantagem que temos é que nosso componente será re-renderizado sempre que esse estado mudar.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Também nos permite de maneira mais simples e direta conectar o redux e o componente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21a20046893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1a20046893_0_1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3f23993c2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problema de compartilhamento de dados entre componentes é tão comum no React que tem até um nome próprio? Prop 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f3f23993c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f3f23993c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f3f23993c2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a20046893_0_128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mapDispatchToProps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Também possui um nome bem intuitivo. Mas aqui, iremos mapear o dispatch de uma action em uma prop do nosso componente. Existem componentes que esperam funções como props, um button, por exemplo.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21a20046893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1a20046893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a20046893_0_134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connect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o método especial que vai conectar (duh) nossos mappers ao nosso componente.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21a20046893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1a20046893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1a20046893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21a20046893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21a20046893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1371073"/>
            <a:ext cx="7976750" cy="29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3f23993c2_0_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problema de compartilhamento de dados entre componentes é tão comum no React que tem até um nome próprio? Prop 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1f3f23993c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f3f23993c2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f3f23993c2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1f3f23993c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" y="439601"/>
            <a:ext cx="9172150" cy="4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3f23993c2_0_15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Ou podemos ter um caso mais chato ainda, quando queremos subir a informação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1f3f23993c2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3f23993c2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f3f23993c2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3f23993c2_0_23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problema de compartilhamento de dados entre componentes é tão comum no React que tem até um nome próprio? Prop 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1f3f23993c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f3f23993c2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f3f23993c2_0_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f3f23993c2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825" y="1"/>
            <a:ext cx="66996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20046893_0_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Redux funciona como uma fonte única da verdade, que salva dados e estado que podem ser utilizados por todo o aplicativo, sem termos duplicação de informação, e sem a necessidade de prop-drilling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21a2004689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1a2004689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1a20046893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a20046893_0_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devemos utilizar?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precisamos persistir dados além da vida de um componente, e quando precisarmos de uma fonte única da verdade, de uma informação necessária para múltiplos componentes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21a2004689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1a2004689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1a20046893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a20046893_0_14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Mas e o Context?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O CONTEXT?? ELE JÁ NÃO FAZ ISSO?? Gritou o aluno impaciente, com um ímpeto feroz e a certeza absoluta de que está apenas aprendendo uma ferramenta redundante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1a2004689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1a20046893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1a20046893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